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280920" cy="540060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8768"/>
            <a:ext cx="9144000" cy="370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8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2015-10-30T09:48:10Z</dcterms:modified>
</cp:coreProperties>
</file>