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20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836712"/>
            <a:ext cx="6400800" cy="480208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71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yu</cp:lastModifiedBy>
  <cp:revision>1</cp:revision>
  <dcterms:modified xsi:type="dcterms:W3CDTF">2015-10-30T09:49:30Z</dcterms:modified>
</cp:coreProperties>
</file>