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0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6872808" cy="444204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3031"/>
            <a:ext cx="9144000" cy="407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3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2015-10-30T09:50:19Z</dcterms:modified>
</cp:coreProperties>
</file>