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0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874096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018"/>
            <a:ext cx="9144000" cy="427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6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2015-10-30T09:51:20Z</dcterms:modified>
</cp:coreProperties>
</file>