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20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02624" cy="1611610"/>
          </a:xfrm>
        </p:spPr>
        <p:txBody>
          <a:bodyPr/>
          <a:lstStyle/>
          <a:p>
            <a:r>
              <a:rPr lang="en-US" altLang="zh-CN" dirty="0" smtClean="0"/>
              <a:t>2014</a:t>
            </a:r>
            <a:r>
              <a:rPr lang="zh-CN" altLang="en-US" dirty="0" smtClean="0"/>
              <a:t>年收入支出表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9632" y="1412776"/>
            <a:ext cx="6512768" cy="4226024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277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2014年收入支出表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2014年收入支出表</dc:title>
  <cp:lastModifiedBy>yu</cp:lastModifiedBy>
  <cp:revision>1</cp:revision>
  <dcterms:modified xsi:type="dcterms:W3CDTF">2015-10-29T09:05:37Z</dcterms:modified>
</cp:coreProperties>
</file>